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5" r:id="rId6"/>
    <p:sldId id="260" r:id="rId7"/>
    <p:sldId id="262" r:id="rId8"/>
    <p:sldId id="261" r:id="rId9"/>
    <p:sldId id="266" r:id="rId10"/>
    <p:sldId id="263" r:id="rId11"/>
    <p:sldId id="264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0" autoAdjust="0"/>
    <p:restoredTop sz="94660"/>
  </p:normalViewPr>
  <p:slideViewPr>
    <p:cSldViewPr snapToGrid="0">
      <p:cViewPr varScale="1">
        <p:scale>
          <a:sx n="65" d="100"/>
          <a:sy n="65" d="100"/>
        </p:scale>
        <p:origin x="84" y="4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B89E3E9-2C96-4B5D-8A0D-89CD69B8BF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647ED8E-1A57-44D6-BCFB-7C921DCD18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76E5FB-8EC7-4D59-9D24-7774686974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D1C49B2-7CF5-47B3-A6C5-897CE0A4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3EDE31-2D6F-4428-ACB5-8E23E274D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63181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76EE2C-1703-4273-84A1-37E2BFD44B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FB61F09-2D71-45E9-A7F4-A851A1905DC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8912FAD-9071-4BD1-B5ED-A0B332C0F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831BA7B-3D42-4141-A628-9C61AECB56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5ADE60D-633E-4331-A552-C85206A049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61817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7D267A-C8F2-4F38-B005-1DCCB21419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9F6A82D-D098-44C3-90CF-B133EA8A3A4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9AE51A-4ABD-426A-AF4B-5DB2D61DF4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8F572EC-7532-4BFE-A33D-48BB5E3BD0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159D013-5A99-4DB4-87EF-042B90E54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88005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AF8541C-D59C-4EE8-AA8C-540523ED8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2CCF99-8660-4166-9AED-112788523B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A7EF21C-A6F7-46E3-891B-DB5F3ECD2E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C0C3846-DBAA-4527-86F4-830D0369C9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978D6D9-3D4C-4E9D-9C70-6F3A336A08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89410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9CAC70-781A-4005-8AF4-E8E7F7C69E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47675AC-1BC7-4AE0-BCAF-AFF758B0CD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644FF2-E005-4C20-B500-2E18A9820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223D7F4-1F52-4F10-853C-1FC474F12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B3A2E06-5952-4DB9-928D-9E4C2C9851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05673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766952-83B0-445D-8F1E-AC5946F8B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AA8D429-9313-42D0-81AC-9E5C5BA763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959134F-C193-4FE1-86D1-8186598BF2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10D0188-3FBD-49D9-830D-5E9B91A39D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AC3BC7E-0040-4595-9D37-7DB9957C92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097762-66E3-487F-B0E8-768FC9300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13433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DCEB859-B77B-4F1E-9DF6-0F1C39F589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E1101E-491A-420D-B009-5F91A506A7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F40068D-B987-4FFA-A65A-0D30521C9C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C1F9421-39A2-4E18-9E58-384A45C8A8D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414FFAB-9084-4151-8152-09ACEEDED1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AB5438E-4425-4094-ADCF-6F5B065F25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913E63A9-21AB-4CC2-8353-DF67A007E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C1585C6-4ECE-4662-93C8-2D63D938E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0860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5AF5950-E676-485D-8B45-02F29B6D02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D41B3D8-8736-463D-93C2-2884B6B3E7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9D621AE0-DF67-4B54-9EAB-1A0ED73F6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C4345BB2-6364-4F95-820B-763F8B700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0462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E489CE9-36BB-4BA4-A14C-E69ACC7400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AD9D56B4-DF17-468D-BDB5-B8C5D8AA5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215AFD5-48BF-477B-BEBA-FBFF2EE44A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6349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8DD0C6-52B0-483B-96CF-CB74649BD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9123641-B0C9-4670-8469-96C53A23FE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80020A1-9D4F-42D0-9D41-929AB2F78F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5818895-A877-4144-84AC-3EC0E00CA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0A5D91D-D32F-408A-A5AC-59CB9A101E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BD987FD-20B6-4B42-A842-99187CAF32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8875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4989F3-66B9-480B-97E2-9701AFB6A8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0CAB7EA7-296E-41B4-A4AD-D243F0DF6F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82A484-0E9D-441E-9EB7-63DA9331D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DB66DC-C6AE-455A-9EC6-39AD9CDEC5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7588DE-A1BA-48BE-B4BA-77DAC17F0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964406C-62B5-4304-BEE1-57498B03F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61928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8C429034-4BFD-4011-BAF3-E100EDD4A9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B06FC2B-29A3-4EAA-82DB-F118EF1E78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31402F-A089-4406-A20A-65B2DBCE714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14348-1459-4473-BCB7-EBAF19A75E10}" type="datetimeFigureOut">
              <a:rPr lang="zh-CN" altLang="en-US" smtClean="0"/>
              <a:t>2020/12/28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C079504-EE3B-4439-9C26-BCE69A97930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1B27F1F-DC9E-41A8-A5A5-84CF9C7ED0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293519-AB3B-4ADF-9B47-D35CFAEB2C7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6585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1EB6E5E-A4AF-40F2-A78F-C448539C61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图像匹配</a:t>
            </a:r>
            <a:r>
              <a:rPr lang="en-US" altLang="zh-CN" dirty="0"/>
              <a:t>3</a:t>
            </a:r>
            <a:br>
              <a:rPr lang="en-US" altLang="zh-CN" dirty="0"/>
            </a:br>
            <a:r>
              <a:rPr lang="zh-CN" altLang="en-US" dirty="0"/>
              <a:t>实时平面跟踪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BE21A33-76A2-4D48-860D-CFE3987E8F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2371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5DE614-14D6-4B91-B050-DD7CA9972C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/>
              <a:t>KLT</a:t>
            </a:r>
            <a:r>
              <a:rPr lang="zh-CN" altLang="en-US" sz="4400" dirty="0"/>
              <a:t>方法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0355E9-8EB7-4421-BFFC-2D0EF01222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KLT</a:t>
            </a:r>
            <a:r>
              <a:rPr lang="zh-CN" altLang="en-US" dirty="0"/>
              <a:t>太依赖于前一帧，导致特征点跑掉后也不能恢复正常</a:t>
            </a:r>
            <a:endParaRPr lang="en-US" altLang="zh-CN" dirty="0"/>
          </a:p>
          <a:p>
            <a:r>
              <a:rPr lang="zh-CN" altLang="en-US" dirty="0"/>
              <a:t>隔几帧重新检测特征点，将一切从头开始</a:t>
            </a:r>
            <a:endParaRPr lang="en-US" altLang="zh-CN" dirty="0"/>
          </a:p>
          <a:p>
            <a:r>
              <a:rPr lang="zh-CN" altLang="en-US" dirty="0"/>
              <a:t>每隔一段时间（如</a:t>
            </a:r>
            <a:r>
              <a:rPr lang="en-US" altLang="zh-CN" dirty="0"/>
              <a:t>10</a:t>
            </a:r>
            <a:r>
              <a:rPr lang="zh-CN" altLang="en-US" dirty="0"/>
              <a:t>帧），用</a:t>
            </a:r>
            <a:r>
              <a:rPr lang="en-US" altLang="zh-CN" dirty="0"/>
              <a:t>SIFT</a:t>
            </a:r>
            <a:r>
              <a:rPr lang="zh-CN" altLang="en-US" dirty="0"/>
              <a:t>检测整个区域中与模板匹配的特征点，将特征点重新初始化，在剩余时间里用</a:t>
            </a:r>
            <a:r>
              <a:rPr lang="en-US" altLang="zh-CN" sz="2800" dirty="0"/>
              <a:t>KLT</a:t>
            </a:r>
            <a:r>
              <a:rPr lang="zh-CN" altLang="en-US" sz="2800" dirty="0"/>
              <a:t>方法</a:t>
            </a:r>
            <a:endParaRPr lang="en-US" altLang="zh-CN" sz="2800" dirty="0"/>
          </a:p>
          <a:p>
            <a:r>
              <a:rPr lang="zh-CN" altLang="en-US"/>
              <a:t>在重新初始化的瞬间帧率会有所下降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30396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C2B153-D858-4A37-822C-A52C26098F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改进后的光流法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178ACB-DF17-447E-8608-BCE03DA828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QQ录屏20201228015147">
            <a:hlinkClick r:id="" action="ppaction://media"/>
            <a:extLst>
              <a:ext uri="{FF2B5EF4-FFF2-40B4-BE49-F238E27FC236}">
                <a16:creationId xmlns:a16="http://schemas.microsoft.com/office/drawing/2014/main" id="{81CD8E0D-03A1-4056-8F3B-6F9584BB7C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66219" y="1630618"/>
            <a:ext cx="6969842" cy="522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9898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0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2ACCC55-8E52-4090-BDFC-D0A973EB0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E46909-C900-45EE-A43E-9D105AAE39B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7424"/>
          </a:xfrm>
        </p:spPr>
        <p:txBody>
          <a:bodyPr/>
          <a:lstStyle/>
          <a:p>
            <a:r>
              <a:rPr lang="zh-CN" altLang="en-US" dirty="0"/>
              <a:t>帧率：</a:t>
            </a:r>
            <a:r>
              <a:rPr lang="en-US" altLang="zh-CN" dirty="0"/>
              <a:t>1/</a:t>
            </a:r>
            <a:r>
              <a:rPr lang="zh-CN" altLang="en-US" dirty="0"/>
              <a:t>处理一帧的时间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每一帧：</a:t>
            </a:r>
            <a:endParaRPr lang="en-US" altLang="zh-CN" dirty="0"/>
          </a:p>
          <a:p>
            <a:r>
              <a:rPr lang="en-US" altLang="zh-CN" dirty="0"/>
              <a:t>SIFT / SURF / ORB</a:t>
            </a:r>
            <a:r>
              <a:rPr lang="zh-CN" altLang="en-US" dirty="0"/>
              <a:t>方法检测特征点</a:t>
            </a:r>
            <a:endParaRPr lang="en-US" altLang="zh-CN" dirty="0"/>
          </a:p>
          <a:p>
            <a:r>
              <a:rPr lang="zh-CN" altLang="en-US" dirty="0"/>
              <a:t>暴力匹配</a:t>
            </a:r>
            <a:r>
              <a:rPr lang="en-US" altLang="zh-CN" dirty="0"/>
              <a:t>+</a:t>
            </a:r>
            <a:r>
              <a:rPr lang="zh-CN" altLang="en-US" dirty="0"/>
              <a:t>排序得到前</a:t>
            </a:r>
            <a:r>
              <a:rPr lang="en-US" altLang="zh-CN" dirty="0">
                <a:solidFill>
                  <a:srgbClr val="000000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m</a:t>
            </a:r>
            <a:r>
              <a:rPr lang="zh-CN" altLang="en-US" dirty="0"/>
              <a:t>个最好的匹配或只用距离小于</a:t>
            </a:r>
            <a:r>
              <a:rPr lang="en-US" altLang="zh-CN" dirty="0"/>
              <a:t>m*MAX_DIS</a:t>
            </a:r>
            <a:r>
              <a:rPr lang="zh-CN" altLang="en-US" dirty="0"/>
              <a:t>的匹配</a:t>
            </a:r>
            <a:endParaRPr lang="en-US" altLang="zh-CN" dirty="0"/>
          </a:p>
          <a:p>
            <a:r>
              <a:rPr lang="en-US" altLang="zh-CN" dirty="0"/>
              <a:t>RANSAC</a:t>
            </a:r>
            <a:r>
              <a:rPr lang="zh-CN" altLang="en-US" dirty="0"/>
              <a:t>得到更好的匹配，并计算透视变换矩阵</a:t>
            </a:r>
            <a:r>
              <a:rPr lang="en-US" altLang="zh-CN" dirty="0"/>
              <a:t>H</a:t>
            </a:r>
          </a:p>
          <a:p>
            <a:r>
              <a:rPr lang="zh-CN" altLang="en-US" dirty="0"/>
              <a:t>通过</a:t>
            </a:r>
            <a:r>
              <a:rPr lang="en-US" altLang="zh-CN" dirty="0"/>
              <a:t>H</a:t>
            </a:r>
            <a:r>
              <a:rPr lang="zh-CN" altLang="en-US" dirty="0"/>
              <a:t>得到变换后的检测区域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443028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AA18B6-EE65-4319-AF17-7825FAF10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ORB+RANSAC+</a:t>
            </a:r>
            <a:r>
              <a:rPr lang="zh-CN" altLang="en-US" dirty="0"/>
              <a:t>透视变换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E9CDCC6-AFF6-497E-8AC6-6AB60D4FB8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ORB</a:t>
            </a:r>
            <a:r>
              <a:rPr lang="zh-CN" altLang="en-US" dirty="0"/>
              <a:t>：大约</a:t>
            </a:r>
            <a:r>
              <a:rPr lang="en-US" altLang="zh-CN" dirty="0"/>
              <a:t>62fps </a:t>
            </a:r>
          </a:p>
          <a:p>
            <a:r>
              <a:rPr lang="zh-CN" altLang="en-US" dirty="0"/>
              <a:t>但是效果不好，会有错误和抖动</a:t>
            </a:r>
          </a:p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7D4DC33-3E0B-4E9B-9211-7DD241B380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2642" y="2924563"/>
            <a:ext cx="6907924" cy="3387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87630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7222B7D-202D-42C9-B15A-269EF0A6C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SIFT+RANSAC+</a:t>
            </a:r>
            <a:r>
              <a:rPr lang="zh-CN" altLang="en-US" dirty="0"/>
              <a:t>透视变换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19B7AA6-64E3-4AC2-AAE3-C838D612C5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SIFT</a:t>
            </a:r>
            <a:r>
              <a:rPr lang="zh-CN" altLang="en-US" dirty="0"/>
              <a:t>：大约</a:t>
            </a:r>
            <a:r>
              <a:rPr lang="en-US" altLang="zh-CN" dirty="0"/>
              <a:t>10fps</a:t>
            </a:r>
          </a:p>
          <a:p>
            <a:r>
              <a:rPr lang="zh-CN" altLang="en-US" dirty="0"/>
              <a:t>效果好，没有明显的错误和抖动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F3C174F-7195-45AA-BF9D-FEFC5DE6AA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8918" y="2929003"/>
            <a:ext cx="7035292" cy="3382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72938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1280BA-5FBD-436F-B7C4-434936178E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SIFT+RANSAC+</a:t>
            </a:r>
            <a:r>
              <a:rPr lang="zh-CN" altLang="en-US" dirty="0"/>
              <a:t>透视变换</a:t>
            </a:r>
          </a:p>
        </p:txBody>
      </p:sp>
      <p:pic>
        <p:nvPicPr>
          <p:cNvPr id="4" name="QQ录屏20201228015751">
            <a:hlinkClick r:id="" action="ppaction://media"/>
            <a:extLst>
              <a:ext uri="{FF2B5EF4-FFF2-40B4-BE49-F238E27FC236}">
                <a16:creationId xmlns:a16="http://schemas.microsoft.com/office/drawing/2014/main" id="{2F95FAE0-CB93-450E-8FF5-B622D6284EF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27200" y="1825625"/>
            <a:ext cx="8737600" cy="4351338"/>
          </a:xfrm>
        </p:spPr>
      </p:pic>
    </p:spTree>
    <p:extLst>
      <p:ext uri="{BB962C8B-B14F-4D97-AF65-F5344CB8AC3E}">
        <p14:creationId xmlns:p14="http://schemas.microsoft.com/office/powerpoint/2010/main" val="2147216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CD88D8-99C3-437C-B262-13C141D7D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/>
              <a:t>KLT</a:t>
            </a:r>
            <a:r>
              <a:rPr lang="zh-CN" altLang="en-US" sz="4400" dirty="0"/>
              <a:t>方法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B3C8593-F84C-450D-A158-F332FE6FDE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ORB</a:t>
            </a:r>
            <a:r>
              <a:rPr lang="zh-CN" altLang="en-US" dirty="0"/>
              <a:t>效果太差，</a:t>
            </a:r>
            <a:r>
              <a:rPr lang="en-US" altLang="zh-CN" dirty="0"/>
              <a:t>SIFT</a:t>
            </a:r>
            <a:r>
              <a:rPr lang="zh-CN" altLang="en-US" dirty="0"/>
              <a:t>达不到帧率要求</a:t>
            </a:r>
            <a:endParaRPr lang="en-US" altLang="zh-CN" dirty="0"/>
          </a:p>
          <a:p>
            <a:r>
              <a:rPr lang="zh-CN" altLang="en-US" dirty="0"/>
              <a:t>使用</a:t>
            </a:r>
            <a:r>
              <a:rPr lang="en-US" altLang="zh-CN" dirty="0"/>
              <a:t>KLT</a:t>
            </a:r>
            <a:r>
              <a:rPr lang="zh-CN" altLang="en-US" dirty="0"/>
              <a:t>方法（</a:t>
            </a:r>
            <a:r>
              <a:rPr lang="en-US" altLang="zh-CN" dirty="0"/>
              <a:t>cv::</a:t>
            </a:r>
            <a:r>
              <a:rPr lang="en-US" altLang="zh-CN" dirty="0" err="1"/>
              <a:t>calcOpticalFlowPyrLK</a:t>
            </a:r>
            <a:r>
              <a:rPr lang="zh-CN" altLang="en-US" dirty="0"/>
              <a:t>）改善速度和稳定性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初始化待检测特征点</a:t>
            </a:r>
            <a:endParaRPr lang="en-US" altLang="zh-CN" dirty="0"/>
          </a:p>
          <a:p>
            <a:r>
              <a:rPr lang="en-US" altLang="zh-CN" dirty="0"/>
              <a:t>cv::</a:t>
            </a:r>
            <a:r>
              <a:rPr lang="en-US" altLang="zh-CN" dirty="0" err="1"/>
              <a:t>goodFeaturesToTrack</a:t>
            </a:r>
            <a:r>
              <a:rPr lang="zh-CN" altLang="en-US" dirty="0"/>
              <a:t>方法检测角点</a:t>
            </a:r>
            <a:r>
              <a:rPr lang="en-US" altLang="zh-CN" dirty="0"/>
              <a:t>--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整数表示的角点坐标</a:t>
            </a:r>
            <a:endParaRPr lang="en-US" altLang="zh-CN" dirty="0"/>
          </a:p>
          <a:p>
            <a:r>
              <a:rPr lang="en-US" altLang="zh-CN" dirty="0"/>
              <a:t>cv::</a:t>
            </a:r>
            <a:r>
              <a:rPr lang="en-US" altLang="zh-CN" dirty="0" err="1"/>
              <a:t>cornerSubPix</a:t>
            </a:r>
            <a:r>
              <a:rPr lang="zh-CN" altLang="en-US" dirty="0"/>
              <a:t>方法检测亚角点</a:t>
            </a:r>
            <a:r>
              <a:rPr lang="en-US" altLang="zh-CN" dirty="0"/>
              <a:t>—</a:t>
            </a:r>
            <a:r>
              <a:rPr lang="zh-CN" altLang="en-US" dirty="0"/>
              <a:t>细化为</a:t>
            </a:r>
            <a:r>
              <a:rPr lang="zh-CN" altLang="en-US" b="0" i="0" dirty="0">
                <a:solidFill>
                  <a:srgbClr val="4D4D4D"/>
                </a:solidFill>
                <a:effectLst/>
                <a:latin typeface="-apple-system"/>
              </a:rPr>
              <a:t>实数表示的角点坐标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pPr marL="0" indent="0">
              <a:buNone/>
            </a:pPr>
            <a:endParaRPr lang="en-US" altLang="zh-CN" dirty="0">
              <a:solidFill>
                <a:srgbClr val="4D4D4D"/>
              </a:solidFill>
              <a:latin typeface="-apple-system"/>
            </a:endParaRPr>
          </a:p>
          <a:p>
            <a:pPr marL="0" indent="0">
              <a:buNone/>
            </a:pPr>
            <a:r>
              <a:rPr lang="zh-CN" altLang="en-US" dirty="0">
                <a:solidFill>
                  <a:srgbClr val="4D4D4D"/>
                </a:solidFill>
                <a:latin typeface="-apple-system"/>
              </a:rPr>
              <a:t>循环</a:t>
            </a:r>
            <a:endParaRPr lang="en-US" altLang="zh-CN" b="0" i="0" dirty="0">
              <a:solidFill>
                <a:srgbClr val="4D4D4D"/>
              </a:solidFill>
              <a:effectLst/>
              <a:latin typeface="-apple-system"/>
            </a:endParaRPr>
          </a:p>
          <a:p>
            <a:r>
              <a:rPr lang="en-US" altLang="zh-CN" dirty="0"/>
              <a:t>cv::</a:t>
            </a:r>
            <a:r>
              <a:rPr lang="en-US" altLang="zh-CN" dirty="0" err="1"/>
              <a:t>calcOpticalFlowPyrLK</a:t>
            </a:r>
            <a:r>
              <a:rPr lang="zh-CN" altLang="en-US" dirty="0"/>
              <a:t>方法检测相邻两帧间特征点的移动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8877344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05EF1FC-8323-4444-8E0E-1E60C5BC7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/>
              <a:t>KLT</a:t>
            </a:r>
            <a:r>
              <a:rPr lang="zh-CN" altLang="en-US" sz="4400" dirty="0"/>
              <a:t>方法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B36439E-2921-4EBF-B8B0-062FE2BDD9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实现过程中出现一个问题，标记的矩形框会停留在第一帧的位置，不管动作幅度多大，都只有一点点的变化，且会恢复到原始位置。</a:t>
            </a:r>
            <a:endParaRPr lang="en-US" altLang="zh-CN" dirty="0"/>
          </a:p>
          <a:p>
            <a:r>
              <a:rPr lang="zh-CN" altLang="en-US" dirty="0"/>
              <a:t>原因是计算变换矩阵时思路还停留在上一阶段使用</a:t>
            </a:r>
            <a:r>
              <a:rPr lang="en-US" altLang="zh-CN" dirty="0"/>
              <a:t>SIFT / ORB</a:t>
            </a:r>
            <a:r>
              <a:rPr lang="zh-CN" altLang="en-US" dirty="0"/>
              <a:t>时，使用当前帧与模板计算透视变换，而</a:t>
            </a:r>
            <a:r>
              <a:rPr lang="en-US" altLang="zh-CN" dirty="0"/>
              <a:t>KLT</a:t>
            </a:r>
            <a:r>
              <a:rPr lang="zh-CN" altLang="en-US" dirty="0"/>
              <a:t>方法则是仅与上一帧相关</a:t>
            </a:r>
            <a:endParaRPr lang="en-US" altLang="zh-CN" dirty="0"/>
          </a:p>
          <a:p>
            <a:r>
              <a:rPr lang="zh-CN" altLang="en-US" dirty="0"/>
              <a:t>改为当前帧与上一帧之间计算变换矩阵，并用</a:t>
            </a:r>
            <a:r>
              <a:rPr lang="en-US" altLang="zh-CN" dirty="0"/>
              <a:t>2</a:t>
            </a:r>
            <a:r>
              <a:rPr lang="zh-CN" altLang="en-US" dirty="0"/>
              <a:t>个框分别标出</a:t>
            </a:r>
          </a:p>
        </p:txBody>
      </p:sp>
    </p:spTree>
    <p:extLst>
      <p:ext uri="{BB962C8B-B14F-4D97-AF65-F5344CB8AC3E}">
        <p14:creationId xmlns:p14="http://schemas.microsoft.com/office/powerpoint/2010/main" val="4021217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2017FA2-187C-4305-A813-BE796A3AC8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/>
              <a:t>KLT</a:t>
            </a:r>
            <a:r>
              <a:rPr lang="zh-CN" altLang="en-US" sz="4400" dirty="0"/>
              <a:t>方法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95E7A87-F180-4C47-A794-A9511CD355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速度很快，在</a:t>
            </a:r>
            <a:r>
              <a:rPr lang="en-US" altLang="zh-CN" dirty="0"/>
              <a:t>debug</a:t>
            </a:r>
            <a:r>
              <a:rPr lang="zh-CN" altLang="en-US" dirty="0"/>
              <a:t>模式下就能达到</a:t>
            </a:r>
            <a:r>
              <a:rPr lang="en-US" altLang="zh-CN" dirty="0"/>
              <a:t>25fps</a:t>
            </a:r>
            <a:r>
              <a:rPr lang="zh-CN" altLang="en-US" dirty="0"/>
              <a:t>，</a:t>
            </a:r>
            <a:r>
              <a:rPr lang="en-US" altLang="zh-CN" dirty="0"/>
              <a:t>release</a:t>
            </a:r>
            <a:r>
              <a:rPr lang="zh-CN" altLang="en-US" dirty="0"/>
              <a:t>模式下大约</a:t>
            </a:r>
            <a:r>
              <a:rPr lang="en-US" altLang="zh-CN" dirty="0"/>
              <a:t>200~500fps</a:t>
            </a:r>
          </a:p>
          <a:p>
            <a:r>
              <a:rPr lang="zh-CN" altLang="en-US" dirty="0"/>
              <a:t>仅与上一帧相关，特征点会不经意间或者故意间跑掉，导致跟踪的矩形框变形且再不能恢复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76C18E9-D9CE-4D6F-B23E-29534F3D8E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8979" y="3612360"/>
            <a:ext cx="4117428" cy="3084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6556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17DFC9-9CF0-4124-B793-9FFD26EE12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z="4400" dirty="0"/>
              <a:t>KLT</a:t>
            </a:r>
            <a:r>
              <a:rPr lang="zh-CN" altLang="en-US" sz="4400" dirty="0"/>
              <a:t>方法</a:t>
            </a:r>
            <a:endParaRPr lang="zh-CN" altLang="en-US" dirty="0"/>
          </a:p>
        </p:txBody>
      </p:sp>
      <p:pic>
        <p:nvPicPr>
          <p:cNvPr id="4" name="QQ录屏20201228020117">
            <a:hlinkClick r:id="" action="ppaction://media"/>
            <a:extLst>
              <a:ext uri="{FF2B5EF4-FFF2-40B4-BE49-F238E27FC236}">
                <a16:creationId xmlns:a16="http://schemas.microsoft.com/office/drawing/2014/main" id="{2CD953D6-3937-4D55-88C2-91A937DAE82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13100" y="1825625"/>
            <a:ext cx="5765800" cy="4351338"/>
          </a:xfrm>
        </p:spPr>
      </p:pic>
    </p:spTree>
    <p:extLst>
      <p:ext uri="{BB962C8B-B14F-4D97-AF65-F5344CB8AC3E}">
        <p14:creationId xmlns:p14="http://schemas.microsoft.com/office/powerpoint/2010/main" val="2276334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99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418</Words>
  <Application>Microsoft Office PowerPoint</Application>
  <PresentationFormat>宽屏</PresentationFormat>
  <Paragraphs>39</Paragraphs>
  <Slides>11</Slides>
  <Notes>0</Notes>
  <HiddenSlides>0</HiddenSlides>
  <MMClips>3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7" baseType="lpstr">
      <vt:lpstr>-apple-system</vt:lpstr>
      <vt:lpstr>等线</vt:lpstr>
      <vt:lpstr>等线 Light</vt:lpstr>
      <vt:lpstr>新宋体</vt:lpstr>
      <vt:lpstr>Arial</vt:lpstr>
      <vt:lpstr>Office 主题​​</vt:lpstr>
      <vt:lpstr>图像匹配3 实时平面跟踪</vt:lpstr>
      <vt:lpstr>实验步骤</vt:lpstr>
      <vt:lpstr>ORB+RANSAC+透视变换</vt:lpstr>
      <vt:lpstr>SIFT+RANSAC+透视变换</vt:lpstr>
      <vt:lpstr>SIFT+RANSAC+透视变换</vt:lpstr>
      <vt:lpstr>KLT方法</vt:lpstr>
      <vt:lpstr>KLT方法</vt:lpstr>
      <vt:lpstr>KLT方法</vt:lpstr>
      <vt:lpstr>KLT方法</vt:lpstr>
      <vt:lpstr>KLT方法</vt:lpstr>
      <vt:lpstr>改进后的光流法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云龙</dc:creator>
  <cp:lastModifiedBy>李 云龙</cp:lastModifiedBy>
  <cp:revision>11</cp:revision>
  <dcterms:created xsi:type="dcterms:W3CDTF">2020-12-25T07:47:23Z</dcterms:created>
  <dcterms:modified xsi:type="dcterms:W3CDTF">2020-12-27T18:03:50Z</dcterms:modified>
</cp:coreProperties>
</file>

<file path=docProps/thumbnail.jpeg>
</file>